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6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6AFDD0C-30E4-4BDE-AC8C-56D2E6424610}" type="datetimeFigureOut">
              <a:rPr lang="pt-BR" smtClean="0"/>
              <a:t>26/03/2015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18D6DB2-09AE-451E-83A7-057938271B85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 para quem quer aprender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ARTE DE ESTUDAR – Pedro Demo</a:t>
            </a:r>
            <a:endParaRPr lang="pt-B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GED – NTE REGIONAL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r>
              <a:rPr lang="pt-BR" dirty="0" smtClean="0"/>
              <a:t>E. E. PROFESSORA CATARINA DE ABREU</a:t>
            </a:r>
          </a:p>
          <a:p>
            <a:pPr algn="ctr">
              <a:buNone/>
            </a:pPr>
            <a:r>
              <a:rPr lang="pt-BR" dirty="0" smtClean="0"/>
              <a:t>SIDROLÂNDIA – MS</a:t>
            </a:r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endParaRPr lang="pt-BR" dirty="0" smtClean="0"/>
          </a:p>
          <a:p>
            <a:pPr algn="ctr">
              <a:buNone/>
            </a:pPr>
            <a:r>
              <a:rPr lang="pt-BR" dirty="0" smtClean="0"/>
              <a:t>PROGETEC: Charlaine Volpato</a:t>
            </a:r>
          </a:p>
          <a:p>
            <a:pPr algn="ctr">
              <a:buNone/>
            </a:pPr>
            <a:r>
              <a:rPr lang="pt-BR" dirty="0" smtClean="0"/>
              <a:t>MULTIPLICADORA: Mercedes Goulart</a:t>
            </a:r>
          </a:p>
          <a:p>
            <a:pPr algn="ctr">
              <a:buNone/>
            </a:pPr>
            <a:endParaRPr lang="pt-BR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ESTUDAR É MEMORIZAR?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pt-BR" dirty="0" smtClean="0"/>
              <a:t>O ato de estudar ultrapassa a expectativa de memorização, pois implica criatividade – algo indisciplinado, </a:t>
            </a:r>
            <a:r>
              <a:rPr lang="pt-BR" dirty="0" err="1" smtClean="0"/>
              <a:t>disruptivo</a:t>
            </a:r>
            <a:r>
              <a:rPr lang="pt-BR" dirty="0" smtClean="0"/>
              <a:t>, não rotineiro. Arte é liberdade.</a:t>
            </a:r>
            <a:endParaRPr lang="pt-BR" dirty="0"/>
          </a:p>
        </p:txBody>
      </p:sp>
      <p:pic>
        <p:nvPicPr>
          <p:cNvPr id="4" name="Imagem 3" descr="taticas-para-memorizar-conteudo-facilitar-seus-estudos-notici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3429000"/>
            <a:ext cx="4857784" cy="2571755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MOTIVAÇÃO IMPLICA PRAZER?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O prazer imediato contenta-se com recompensas materiais passageiras e superficiais.</a:t>
            </a:r>
          </a:p>
          <a:p>
            <a:r>
              <a:rPr lang="pt-BR" dirty="0" smtClean="0"/>
              <a:t>O prazer profundo busca satisfação de teor imaterial, de longo prazo que fique para toda a vida.</a:t>
            </a:r>
            <a:endParaRPr lang="pt-BR" dirty="0"/>
          </a:p>
        </p:txBody>
      </p:sp>
      <p:pic>
        <p:nvPicPr>
          <p:cNvPr id="1028" name="Picture 4" descr="C:\Users\Charla\AppData\Local\Microsoft\Windows\Temporary Internet Files\Content.IE5\X4OR19P3\Motivar_3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786190"/>
            <a:ext cx="4429156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pt-BR" dirty="0" smtClean="0"/>
              <a:t>É FUNDAMENTAL SABER MOTIVAR O ALUNO.</a:t>
            </a:r>
            <a:br>
              <a:rPr lang="pt-BR" dirty="0" smtClean="0"/>
            </a:br>
            <a:r>
              <a:rPr lang="pt-BR" dirty="0" smtClean="0"/>
              <a:t>RAZÕES PARA MOTIVAÇÃO: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1º O professor ser estudioso.</a:t>
            </a:r>
          </a:p>
          <a:p>
            <a:r>
              <a:rPr lang="pt-BR" dirty="0" smtClean="0"/>
              <a:t>2º Informações mais concretas.</a:t>
            </a:r>
          </a:p>
          <a:p>
            <a:r>
              <a:rPr lang="pt-BR" dirty="0" smtClean="0"/>
              <a:t>3º Convencer o aluno a apreciação do assunto, gostar do que se faz ainda é a melhor idéia.</a:t>
            </a:r>
          </a:p>
          <a:p>
            <a:endParaRPr lang="pt-BR" dirty="0" smtClean="0"/>
          </a:p>
        </p:txBody>
      </p:sp>
      <p:pic>
        <p:nvPicPr>
          <p:cNvPr id="2050" name="Picture 2" descr="C:\Users\Charla\AppData\Local\Microsoft\Windows\Temporary Internet Files\Content.IE5\HO11I9DT\websocial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5550" y="3357562"/>
            <a:ext cx="4152900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Pesquisar x elaborar = reconstruir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 smtClean="0"/>
              <a:t>A pesquisa requer qualidade acadêmica. Questionamento </a:t>
            </a:r>
            <a:r>
              <a:rPr lang="pt-BR" dirty="0" err="1" smtClean="0"/>
              <a:t>reconstrutivo</a:t>
            </a:r>
            <a:r>
              <a:rPr lang="pt-BR" dirty="0" smtClean="0"/>
              <a:t> – desconstruir para construir.</a:t>
            </a:r>
          </a:p>
          <a:p>
            <a:r>
              <a:rPr lang="pt-BR" dirty="0" smtClean="0"/>
              <a:t>Elaborar requer qualidade de autor, </a:t>
            </a:r>
            <a:r>
              <a:rPr lang="pt-BR" dirty="0" smtClean="0"/>
              <a:t>a</a:t>
            </a:r>
            <a:r>
              <a:rPr lang="pt-BR" dirty="0" smtClean="0"/>
              <a:t>utonomia de </a:t>
            </a:r>
            <a:r>
              <a:rPr lang="pt-BR" dirty="0" err="1" smtClean="0"/>
              <a:t>ideias</a:t>
            </a:r>
            <a:r>
              <a:rPr lang="pt-BR" dirty="0" smtClean="0"/>
              <a:t>, propostas próprias.</a:t>
            </a:r>
            <a:endParaRPr lang="pt-BR" dirty="0"/>
          </a:p>
        </p:txBody>
      </p:sp>
      <p:pic>
        <p:nvPicPr>
          <p:cNvPr id="3075" name="Picture 3" descr="C:\Users\Charla\AppData\Local\Microsoft\Windows\Temporary Internet Files\Content.IE5\AMX1DJYB\ideia[1]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714752"/>
            <a:ext cx="5500726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Balcão Envidraçado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786</TotalTime>
  <Words>167</Words>
  <Application>Microsoft Office PowerPoint</Application>
  <PresentationFormat>Apresentação na tela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Balcão Envidraçado</vt:lpstr>
      <vt:lpstr>Metodologia para quem quer aprender</vt:lpstr>
      <vt:lpstr>GED – NTE REGIONAL</vt:lpstr>
      <vt:lpstr>ESTUDAR É MEMORIZAR?</vt:lpstr>
      <vt:lpstr>MOTIVAÇÃO IMPLICA PRAZER?</vt:lpstr>
      <vt:lpstr>É FUNDAMENTAL SABER MOTIVAR O ALUNO. RAZÕES PARA MOTIVAÇÃO:</vt:lpstr>
      <vt:lpstr>Pesquisar x elaborar = reconstruir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 – NTE REGIONAL</dc:title>
  <dc:creator>Charla</dc:creator>
  <cp:lastModifiedBy>Charla</cp:lastModifiedBy>
  <cp:revision>18</cp:revision>
  <dcterms:created xsi:type="dcterms:W3CDTF">2015-03-27T01:57:02Z</dcterms:created>
  <dcterms:modified xsi:type="dcterms:W3CDTF">2015-03-27T15:03:16Z</dcterms:modified>
</cp:coreProperties>
</file>